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atamaran"/>
      <p:regular r:id="rId22"/>
      <p:bold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tamaran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font" Target="fonts/Catamara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3a51f0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3a51f0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3a51f0b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3a51f0b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78784f3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78784f3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15f12427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15f1242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15f1242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15f1242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3ff9dc1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3ff9dc1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78784f3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78784f3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e2c45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e2c45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093dd7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093dd7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126758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126758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KCeSe0RF2dTWx3nFrsqyktRy-ziTY2Z0/view" TargetMode="External"/><Relationship Id="rId5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3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2/19/2025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50" y="958600"/>
            <a:ext cx="4020665" cy="3721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62" y="958600"/>
            <a:ext cx="2851189" cy="3721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 title="IMG_8797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5" y="1003113"/>
            <a:ext cx="2446423" cy="35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17655" l="0" r="0" t="42935"/>
          <a:stretch/>
        </p:blipFill>
        <p:spPr>
          <a:xfrm>
            <a:off x="1343525" y="2674501"/>
            <a:ext cx="3413446" cy="17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71150" y="1036225"/>
            <a:ext cx="5758200" cy="1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Utilized a CubeMars device called “R-Link”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This </a:t>
            </a:r>
            <a:r>
              <a:rPr lang="en" sz="1800">
                <a:solidFill>
                  <a:schemeClr val="dk2"/>
                </a:solidFill>
              </a:rPr>
              <a:t>device</a:t>
            </a:r>
            <a:r>
              <a:rPr lang="en" sz="1800">
                <a:solidFill>
                  <a:schemeClr val="dk2"/>
                </a:solidFill>
              </a:rPr>
              <a:t> allows us to connect to the Upper Computer software that comes with the motors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Tested setting the position (Rad), Speed (Rad/s), Kp, and Kd values of the motor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16811" l="0" r="0" t="31026"/>
          <a:stretch/>
        </p:blipFill>
        <p:spPr>
          <a:xfrm>
            <a:off x="359000" y="977675"/>
            <a:ext cx="5296247" cy="3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IMG_896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199" y="1066800"/>
            <a:ext cx="1971675" cy="350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p24"/>
          <p:cNvSpPr txBox="1"/>
          <p:nvPr/>
        </p:nvSpPr>
        <p:spPr>
          <a:xfrm>
            <a:off x="7384625" y="3838200"/>
            <a:ext cx="2009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*Torque set to 4 Nm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Data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50" y="956487"/>
            <a:ext cx="3573625" cy="3344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54800" y="1912800"/>
            <a:ext cx="38955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Recorded data from the Upper Computer Software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This is from testing the Torque set to 4 Nm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4887938" y="4301025"/>
            <a:ext cx="2959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ERPM vs Time (s)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Controls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3976" l="0" r="0" t="22655"/>
          <a:stretch/>
        </p:blipFill>
        <p:spPr>
          <a:xfrm>
            <a:off x="3292975" y="1533513"/>
            <a:ext cx="26288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 b="2830" l="0" r="0" t="17220"/>
          <a:stretch/>
        </p:blipFill>
        <p:spPr>
          <a:xfrm>
            <a:off x="6260500" y="1387650"/>
            <a:ext cx="2628899" cy="280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337025" y="1281750"/>
            <a:ext cx="2694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Working on Can Bus MCP2515 to Arduino Uno Connection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Reaching out to Professor Gray Thomas for help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Confirmed</a:t>
            </a:r>
            <a:r>
              <a:rPr lang="en" sz="1700">
                <a:solidFill>
                  <a:schemeClr val="dk2"/>
                </a:solidFill>
              </a:rPr>
              <a:t> motor and Arduino operate correctly so next step is to </a:t>
            </a:r>
            <a:r>
              <a:rPr lang="en" sz="1700">
                <a:solidFill>
                  <a:schemeClr val="dk2"/>
                </a:solidFill>
              </a:rPr>
              <a:t>troubleshoot</a:t>
            </a:r>
            <a:r>
              <a:rPr lang="en" sz="1700">
                <a:solidFill>
                  <a:schemeClr val="dk2"/>
                </a:solidFill>
              </a:rPr>
              <a:t> the Can Bus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73" y="1383337"/>
            <a:ext cx="4405475" cy="28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30190" l="0" r="0" t="32362"/>
          <a:stretch/>
        </p:blipFill>
        <p:spPr>
          <a:xfrm>
            <a:off x="145700" y="1723550"/>
            <a:ext cx="4266843" cy="21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Order/Verify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assembling Base, J1,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 J3, J4, and J5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Assembly Manual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midterm report/presentation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David 02/21 @ 2:00pm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Midterm Report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00" y="1036225"/>
            <a:ext cx="3280893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28300" y="1661700"/>
            <a:ext cx="37437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15% Professionalism and Presentation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10% Executive Summary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10% Introduction and Problem Definition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20% System Description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25% Analysis of Design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15% Balance of Semester Plan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5% Conclusion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FMEA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1888"/>
            <a:ext cx="8839204" cy="319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13" y="1004000"/>
            <a:ext cx="6329973" cy="36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15857" l="0" r="0" t="39625"/>
          <a:stretch/>
        </p:blipFill>
        <p:spPr>
          <a:xfrm>
            <a:off x="4898301" y="1677514"/>
            <a:ext cx="3847503" cy="228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44825" y="1199425"/>
            <a:ext cx="41868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Verification of Fasteners for J1/J2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</a:t>
            </a:r>
            <a:r>
              <a:rPr lang="en" sz="1800">
                <a:solidFill>
                  <a:schemeClr val="dk2"/>
                </a:solidFill>
              </a:rPr>
              <a:t>Fasteners</a:t>
            </a:r>
            <a:r>
              <a:rPr lang="en" sz="1800">
                <a:solidFill>
                  <a:schemeClr val="dk2"/>
                </a:solidFill>
              </a:rPr>
              <a:t> for the Robot are allocated, plan to order sometime next week after we finish </a:t>
            </a:r>
            <a:r>
              <a:rPr lang="en" sz="1800">
                <a:solidFill>
                  <a:schemeClr val="dk2"/>
                </a:solidFill>
              </a:rPr>
              <a:t>assembling</a:t>
            </a:r>
            <a:r>
              <a:rPr lang="en" sz="1800">
                <a:solidFill>
                  <a:schemeClr val="dk2"/>
                </a:solidFill>
              </a:rPr>
              <a:t> J1 and J2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Morgan organized these </a:t>
            </a:r>
            <a:r>
              <a:rPr lang="en" sz="1800">
                <a:solidFill>
                  <a:schemeClr val="dk2"/>
                </a:solidFill>
              </a:rPr>
              <a:t>fasteners</a:t>
            </a:r>
            <a:r>
              <a:rPr lang="en" sz="1800">
                <a:solidFill>
                  <a:schemeClr val="dk2"/>
                </a:solidFill>
              </a:rPr>
              <a:t> with our organization kit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" y="1284000"/>
            <a:ext cx="2193151" cy="29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850" y="1284000"/>
            <a:ext cx="2193148" cy="29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225" y="1284013"/>
            <a:ext cx="2193151" cy="292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00" y="1284000"/>
            <a:ext cx="2161109" cy="28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320" y="1066800"/>
            <a:ext cx="2628899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39" y="1066800"/>
            <a:ext cx="2628899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